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26" r:id="rId6"/>
  </p:sldMasterIdLst>
  <p:notesMasterIdLst>
    <p:notesMasterId r:id="rId23"/>
  </p:notesMasterIdLst>
  <p:sldIdLst>
    <p:sldId id="283" r:id="rId7"/>
    <p:sldId id="257" r:id="rId8"/>
    <p:sldId id="290" r:id="rId9"/>
    <p:sldId id="258" r:id="rId10"/>
    <p:sldId id="264" r:id="rId11"/>
    <p:sldId id="315" r:id="rId12"/>
    <p:sldId id="313" r:id="rId13"/>
    <p:sldId id="316" r:id="rId14"/>
    <p:sldId id="319" r:id="rId15"/>
    <p:sldId id="320" r:id="rId16"/>
    <p:sldId id="321" r:id="rId17"/>
    <p:sldId id="322" r:id="rId18"/>
    <p:sldId id="317" r:id="rId19"/>
    <p:sldId id="318" r:id="rId20"/>
    <p:sldId id="282" r:id="rId21"/>
    <p:sldId id="265" r:id="rId22"/>
  </p:sldIdLst>
  <p:sldSz cx="18288000" cy="10288588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2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15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480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762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2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6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DFF6926E-5B33-647B-38B1-A729F7432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95358D5-B713-D562-F006-B04E6385F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Explanation</a:t>
            </a:r>
            <a:endParaRPr lang="en-US" dirty="0"/>
          </a:p>
        </p:txBody>
      </p:sp>
      <p:sp>
        <p:nvSpPr>
          <p:cNvPr id="5" name="Rectangle: Rounded Corners 3"/>
          <p:cNvSpPr/>
          <p:nvPr/>
        </p:nvSpPr>
        <p:spPr bwMode="auto">
          <a:xfrm>
            <a:off x="746125" y="2377440"/>
            <a:ext cx="14986000" cy="395078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 define two strings, str1 and str2, with the values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Welcome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and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Learners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respectively.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 use the + operator to concatenate (add) the two strings together and store the result in the result variable.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Finally, we print the result string, which will contain the concatenated text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Welcome Learners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49127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User-Defined Function in Go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4265757"/>
            <a:ext cx="9161145" cy="545881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add(a, b int) int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a + b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result := add(5, 3)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("Sum:", result)}</a:t>
            </a: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1165371" y="382242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7"/>
          <p:cNvSpPr/>
          <p:nvPr/>
        </p:nvSpPr>
        <p:spPr bwMode="auto">
          <a:xfrm>
            <a:off x="13168322" y="426575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6" name="Rectangle: Rounded Corners 2"/>
          <p:cNvSpPr/>
          <p:nvPr/>
        </p:nvSpPr>
        <p:spPr bwMode="auto">
          <a:xfrm>
            <a:off x="10618628" y="4711200"/>
            <a:ext cx="5575300" cy="9194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Sum: 8</a:t>
            </a:r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3C60BDF3-5E7E-9F7E-A2C8-B2682D443F8F}"/>
              </a:ext>
            </a:extLst>
          </p:cNvPr>
          <p:cNvSpPr/>
          <p:nvPr/>
        </p:nvSpPr>
        <p:spPr bwMode="auto">
          <a:xfrm>
            <a:off x="746124" y="2377440"/>
            <a:ext cx="15596961" cy="9194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program below illustrates the creation of user-defined function in Golang.</a:t>
            </a:r>
          </a:p>
        </p:txBody>
      </p:sp>
    </p:spTree>
    <p:extLst>
      <p:ext uri="{BB962C8B-B14F-4D97-AF65-F5344CB8AC3E}">
        <p14:creationId xmlns:p14="http://schemas.microsoft.com/office/powerpoint/2010/main" val="39263369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bldLvl="0" animBg="1"/>
      <p:bldP spid="4" grpId="0" bldLvl="0" animBg="1"/>
      <p:bldP spid="6" grpId="0" bldLvl="0" animBg="1"/>
      <p:bldP spid="5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Explanation</a:t>
            </a:r>
            <a:endParaRPr lang="en-US" dirty="0"/>
          </a:p>
        </p:txBody>
      </p:sp>
      <p:sp>
        <p:nvSpPr>
          <p:cNvPr id="5" name="Rectangle: Rounded Corners 3"/>
          <p:cNvSpPr/>
          <p:nvPr/>
        </p:nvSpPr>
        <p:spPr bwMode="auto">
          <a:xfrm>
            <a:off x="746125" y="2377440"/>
            <a:ext cx="14986000" cy="52280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program demonstrates how to create a user-defined function, pass arguments to it, and return a value from the function.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User-defined functions are an essential part of structuring and organizing your Go code.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 define a user-defined function called add that takes two integer parameters, a and b, and returns an integer. Inside the function, we calculate the sum of a and b and return the result.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 the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main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function, we call the add function with the arguments 5 and 3, and we store the result in the result variable.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Finally, we print the result, which will be the sum of 5 and 3.</a:t>
            </a:r>
          </a:p>
        </p:txBody>
      </p:sp>
    </p:spTree>
    <p:extLst>
      <p:ext uri="{BB962C8B-B14F-4D97-AF65-F5344CB8AC3E}">
        <p14:creationId xmlns:p14="http://schemas.microsoft.com/office/powerpoint/2010/main" val="18787373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Over Other Languages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of Golang</a:t>
            </a:r>
          </a:p>
        </p:txBody>
      </p:sp>
      <p:sp>
        <p:nvSpPr>
          <p:cNvPr id="3" name="Rectangle: Rounded Corners 2"/>
          <p:cNvSpPr/>
          <p:nvPr/>
        </p:nvSpPr>
        <p:spPr>
          <a:xfrm>
            <a:off x="914401" y="2521620"/>
            <a:ext cx="16450706" cy="94137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/>
            </a:solidFill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attempts to reduce the amount of typing in both senses of the word. 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914401" y="3852580"/>
            <a:ext cx="16450706" cy="94137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/>
            </a:solidFill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There are no forward declarations and no header files; everything is declared exactly once in Go.</a:t>
            </a:r>
            <a:endParaRPr lang="en-US" sz="2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914401" y="5203495"/>
            <a:ext cx="16450706" cy="94137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2"/>
            </a:solidFill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Throughout its design, developers tried to reduce clutter and complexity.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914401" y="6575095"/>
            <a:ext cx="16450706" cy="94137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bg2">
                <a:lumMod val="50000"/>
              </a:schemeClr>
            </a:solidFill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There is no type hierarchy in Golang.</a:t>
            </a:r>
            <a:endParaRPr lang="en-US" sz="2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0" bldLvl="0" animBg="1"/>
      <p:bldP spid="8" grpId="0" bldLvl="0" animBg="1"/>
      <p:bldP spid="9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Design and compile Go programs</a:t>
            </a:r>
          </a:p>
          <a:p>
            <a:r>
              <a:rPr lang="en-US" altLang="en-IN" dirty="0"/>
              <a:t>Differentiate Golang from other languages</a:t>
            </a:r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Programming Concepts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0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4</a:t>
              </a:r>
              <a:endParaRPr lang="en-US" altLang="en-IN" sz="27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4. </a:t>
            </a:r>
            <a:r>
              <a:rPr lang="en-US" sz="2550" b="1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b="1" dirty="0">
                <a:solidFill>
                  <a:schemeClr val="bg1"/>
                </a:solidFill>
              </a:rPr>
              <a:t> 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Program Examples</a:t>
            </a:r>
          </a:p>
          <a:p>
            <a:r>
              <a:rPr lang="en-US" dirty="0"/>
              <a:t>Golang Over Other Languages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Design and run various Go programs</a:t>
            </a:r>
          </a:p>
          <a:p>
            <a:r>
              <a:rPr lang="en-US" dirty="0"/>
              <a:t>Understand the need of Go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Program Examples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 of Integers in Go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4694690"/>
            <a:ext cx="9161145" cy="415163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"fmt"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fmt.Println("10 + 10 =", 10 + 10)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1136342" y="424924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7"/>
          <p:cNvSpPr/>
          <p:nvPr/>
        </p:nvSpPr>
        <p:spPr bwMode="auto">
          <a:xfrm>
            <a:off x="13168322" y="426575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6" name="Rectangle: Rounded Corners 2"/>
          <p:cNvSpPr/>
          <p:nvPr/>
        </p:nvSpPr>
        <p:spPr bwMode="auto">
          <a:xfrm>
            <a:off x="10618628" y="4711200"/>
            <a:ext cx="5575300" cy="9194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10 + 10 = 20</a:t>
            </a:r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3C60BDF3-5E7E-9F7E-A2C8-B2682D443F8F}"/>
              </a:ext>
            </a:extLst>
          </p:cNvPr>
          <p:cNvSpPr/>
          <p:nvPr/>
        </p:nvSpPr>
        <p:spPr bwMode="auto">
          <a:xfrm>
            <a:off x="746124" y="2377440"/>
            <a:ext cx="15596961" cy="9194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program below illustrates the addition of two numbers in Golang: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bldLvl="0" animBg="1"/>
      <p:bldP spid="4" grpId="0" bldLvl="0" animBg="1"/>
      <p:bldP spid="6" grpId="0" bldLvl="0" animBg="1"/>
      <p:bldP spid="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Explanation</a:t>
            </a:r>
            <a:endParaRPr lang="en-US" dirty="0"/>
          </a:p>
        </p:txBody>
      </p:sp>
      <p:sp>
        <p:nvSpPr>
          <p:cNvPr id="5" name="Rectangle: Rounded Corners 3"/>
          <p:cNvSpPr/>
          <p:nvPr/>
        </p:nvSpPr>
        <p:spPr bwMode="auto">
          <a:xfrm>
            <a:off x="746125" y="2377440"/>
            <a:ext cx="14986000" cy="470344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package line, the import line, and the function declaration remains the same.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program also uses the same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+mn-ea"/>
              </a:rPr>
              <a:t>Println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function as we have used in 1st Go program.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time instead of printing the string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Hello World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, we print the string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10 + 10 =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followed by the result of the expression 10 + 10.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expression is made up of three parts: the numeric literal 10 (which is of type int), the + operator (which represents addition), and another numeric literal 10.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 of Strings in Go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4265757"/>
            <a:ext cx="9161145" cy="545881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str1 := "Welcome"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str2 := "Learners"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result := str1 + str2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(result)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1165371" y="382242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7"/>
          <p:cNvSpPr/>
          <p:nvPr/>
        </p:nvSpPr>
        <p:spPr bwMode="auto">
          <a:xfrm>
            <a:off x="13168322" y="426575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6" name="Rectangle: Rounded Corners 2"/>
          <p:cNvSpPr/>
          <p:nvPr/>
        </p:nvSpPr>
        <p:spPr bwMode="auto">
          <a:xfrm>
            <a:off x="10618628" y="4711200"/>
            <a:ext cx="5575300" cy="9194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Welcome Learners</a:t>
            </a:r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3C60BDF3-5E7E-9F7E-A2C8-B2682D443F8F}"/>
              </a:ext>
            </a:extLst>
          </p:cNvPr>
          <p:cNvSpPr/>
          <p:nvPr/>
        </p:nvSpPr>
        <p:spPr bwMode="auto">
          <a:xfrm>
            <a:off x="746124" y="2377440"/>
            <a:ext cx="15596961" cy="91948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This program below illustrates the addition of two strings in Golang.</a:t>
            </a:r>
          </a:p>
        </p:txBody>
      </p:sp>
    </p:spTree>
    <p:extLst>
      <p:ext uri="{BB962C8B-B14F-4D97-AF65-F5344CB8AC3E}">
        <p14:creationId xmlns:p14="http://schemas.microsoft.com/office/powerpoint/2010/main" val="36056648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bldLvl="0" animBg="1"/>
      <p:bldP spid="4" grpId="0" bldLvl="0" animBg="1"/>
      <p:bldP spid="6" grpId="0" bldLvl="0" animBg="1"/>
      <p:bldP spid="5" grpId="0" bldLvl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612</Words>
  <Application>Microsoft Office PowerPoint</Application>
  <PresentationFormat>Custom</PresentationFormat>
  <Paragraphs>85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2_Custom Design</vt:lpstr>
      <vt:lpstr>1_Office Theme</vt:lpstr>
      <vt:lpstr>3_Office Theme</vt:lpstr>
      <vt:lpstr>Programming with Golang</vt:lpstr>
      <vt:lpstr>PowerPoint Presentation</vt:lpstr>
      <vt:lpstr>PowerPoint Presentation</vt:lpstr>
      <vt:lpstr>Topics</vt:lpstr>
      <vt:lpstr>Learning Objectives</vt:lpstr>
      <vt:lpstr>Golang Program Examples</vt:lpstr>
      <vt:lpstr>Addition of Integers in Go</vt:lpstr>
      <vt:lpstr>Explanation</vt:lpstr>
      <vt:lpstr>Addition of Strings in Go</vt:lpstr>
      <vt:lpstr>Explanation</vt:lpstr>
      <vt:lpstr>Creating User-Defined Function in Go</vt:lpstr>
      <vt:lpstr>Explanation</vt:lpstr>
      <vt:lpstr>Golang Over Other Languages</vt:lpstr>
      <vt:lpstr>Need of Golang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72</cp:revision>
  <dcterms:created xsi:type="dcterms:W3CDTF">2023-08-03T08:03:00Z</dcterms:created>
  <dcterms:modified xsi:type="dcterms:W3CDTF">2023-10-20T07:41:51Z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8FD7CCFA872443A2BA1479A3CF4514E2</vt:lpwstr>
  </property>
  <property fmtid="{D5CDD505-2E9C-101B-9397-08002B2CF9AE}" pid="3" name="KSOProductBuildVer">
    <vt:lpwstr>1033-11.2.0.11388</vt:lpwstr>
  </property>
</Properties>
</file>

<file path=docProps/thumbnail.jpeg>
</file>